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6542" autoAdjust="0"/>
  </p:normalViewPr>
  <p:slideViewPr>
    <p:cSldViewPr>
      <p:cViewPr>
        <p:scale>
          <a:sx n="125" d="100"/>
          <a:sy n="125" d="100"/>
        </p:scale>
        <p:origin x="-226" y="8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8F4FE-EEE6-46BC-8036-C8516C4FFA6D}" type="datetimeFigureOut">
              <a:rPr lang="en-IN" smtClean="0"/>
              <a:t>30-12-2023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F737C-A39A-4937-9310-1518128861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84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F737C-A39A-4937-9310-1518128861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20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F737C-A39A-4937-9310-1518128861B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F737C-A39A-4937-9310-1518128861B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8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F737C-A39A-4937-9310-1518128861B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00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kalapaduk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67000"/>
            <a:ext cx="6400800" cy="10668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Facebook </a:t>
            </a:r>
            <a:r>
              <a:rPr lang="en-US" sz="3200" b="1" dirty="0" smtClean="0"/>
              <a:t>Page and </a:t>
            </a:r>
            <a:r>
              <a:rPr lang="en-US" sz="3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ADS campaigns</a:t>
            </a:r>
            <a:endParaRPr lang="en-IN" sz="32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Facebook</a:t>
            </a:r>
            <a:r>
              <a:rPr lang="en-US" dirty="0" smtClean="0"/>
              <a:t> Page link: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3429000"/>
            <a:ext cx="6400800" cy="914400"/>
          </a:xfrm>
        </p:spPr>
        <p:txBody>
          <a:bodyPr anchor="ctr"/>
          <a:lstStyle/>
          <a:p>
            <a:pPr algn="ctr"/>
            <a:r>
              <a:rPr lang="en-IN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</a:t>
            </a:r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www.facebook.com/kalapaduka</a:t>
            </a:r>
            <a:endParaRPr lang="en-IN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49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0"/>
            <a:ext cx="6400800" cy="6858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Facebook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ads</a:t>
            </a:r>
            <a:r>
              <a:rPr lang="en-US" dirty="0" smtClean="0"/>
              <a:t> campaign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6400800" cy="8382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800" dirty="0" smtClean="0"/>
              <a:t>Plan to create Facebook ads and the reason behind it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1)Awareness Campaign: Firstly, as our business is new we need to run brand awareness campaign so that people will get to know about our business and its </a:t>
            </a:r>
            <a:r>
              <a:rPr lang="en-US" dirty="0" err="1" smtClean="0"/>
              <a:t>speciality</a:t>
            </a:r>
            <a:r>
              <a:rPr lang="en-US" dirty="0" smtClean="0"/>
              <a:t>. (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</a:t>
            </a:r>
            <a:r>
              <a:rPr lang="en-US" dirty="0" err="1" smtClean="0"/>
              <a:t>Reach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2)Website Traffic: Then we will run website traffic campaign so that maximum people visit our Facebook shop, where customers can learn about our products and resulting in purchase. (</a:t>
            </a:r>
            <a:r>
              <a:rPr lang="en-US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</a:t>
            </a:r>
            <a:r>
              <a:rPr lang="en-US" dirty="0" err="1" smtClean="0"/>
              <a:t>Traffic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9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62200"/>
            <a:ext cx="6400800" cy="3276599"/>
          </a:xfrm>
        </p:spPr>
        <p:txBody>
          <a:bodyPr>
            <a:normAutofit/>
          </a:bodyPr>
          <a:lstStyle/>
          <a:p>
            <a:r>
              <a:rPr lang="en-US" sz="1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Awareness 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Campaign</a:t>
            </a:r>
            <a:r>
              <a:rPr lang="en-US" sz="1400" dirty="0" smtClean="0"/>
              <a:t>: </a:t>
            </a:r>
          </a:p>
          <a:p>
            <a:r>
              <a:rPr lang="en-US" sz="1400" dirty="0" smtClean="0"/>
              <a:t>Age 25-55</a:t>
            </a:r>
          </a:p>
          <a:p>
            <a:r>
              <a:rPr lang="en-US" sz="1400" dirty="0" smtClean="0"/>
              <a:t>Location</a:t>
            </a:r>
            <a:r>
              <a:rPr lang="en-US" sz="1400" dirty="0"/>
              <a:t>: Agra and surrounding </a:t>
            </a:r>
            <a:r>
              <a:rPr lang="en-US" sz="1400" dirty="0" smtClean="0"/>
              <a:t>areas</a:t>
            </a:r>
          </a:p>
          <a:p>
            <a:r>
              <a:rPr lang="en-US" sz="1400" dirty="0" smtClean="0"/>
              <a:t>Interests</a:t>
            </a:r>
            <a:r>
              <a:rPr lang="en-US" sz="1400" dirty="0"/>
              <a:t>: Fashion, Footwear, Sustainable Products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Lookalike Audience list may be created which we know who are likely to make purchase.</a:t>
            </a:r>
          </a:p>
          <a:p>
            <a:pPr indent="0">
              <a:buNone/>
            </a:pPr>
            <a:endParaRPr lang="en-US" sz="1400" dirty="0" smtClean="0"/>
          </a:p>
          <a:p>
            <a:pPr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90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71600"/>
            <a:ext cx="6400800" cy="6096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/>
              <a:t>Website Traffic/Shop traffic Targeting</a:t>
            </a:r>
            <a:endParaRPr lang="en-IN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25-55</a:t>
            </a:r>
          </a:p>
          <a:p>
            <a:r>
              <a:rPr lang="en-US" dirty="0"/>
              <a:t>Location: Agra and surrounding areas</a:t>
            </a:r>
          </a:p>
          <a:p>
            <a:r>
              <a:rPr lang="en-US" dirty="0"/>
              <a:t>Interests: Fashion, Footwear, Sustainable Products.</a:t>
            </a:r>
          </a:p>
          <a:p>
            <a:r>
              <a:rPr lang="en-US" dirty="0" smtClean="0"/>
              <a:t>Retargeting: We need to target those people who have had already visited our shop or interacted with some previous ads/posts.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34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1)Awareness campaign:</a:t>
            </a:r>
            <a:endParaRPr lang="en-IN" dirty="0"/>
          </a:p>
        </p:txBody>
      </p:sp>
      <p:pic>
        <p:nvPicPr>
          <p:cNvPr id="1026" name="Picture 2" descr="C:\Users\as\Pictures\Screenshots\Screenshot (12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Bidding strategy:</a:t>
            </a:r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As our main aim is to reach maximum people ,we have chosen campaign bid strategy as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“Highest Volume”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756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47800"/>
            <a:ext cx="64008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Maximum Lifetime Budget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as\Pictures\Screenshots\Screenshot (128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0"/>
            <a:ext cx="6400800" cy="45720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 Performance Goal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as\Pictures\Screenshots\Screenshot (12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524000"/>
            <a:ext cx="6400800" cy="4572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Budget and schedule:</a:t>
            </a:r>
            <a:endParaRPr lang="en-IN" sz="2000" dirty="0"/>
          </a:p>
        </p:txBody>
      </p:sp>
      <p:pic>
        <p:nvPicPr>
          <p:cNvPr id="5122" name="Picture 2" descr="C:\Users\as\Pictures\Screenshots\Screenshot (130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312420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s\Pictures\Screenshots\Screenshot (131)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0800"/>
            <a:ext cx="3124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9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71600"/>
            <a:ext cx="6400800" cy="609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</a:t>
            </a:r>
            <a:r>
              <a:rPr lang="en-US" sz="2000" dirty="0" smtClean="0"/>
              <a:t> Store </a:t>
            </a:r>
            <a:r>
              <a:rPr lang="en-US" sz="2000" dirty="0" smtClean="0"/>
              <a:t>Name: </a:t>
            </a:r>
            <a:r>
              <a:rPr lang="en-US" sz="2000" i="1" dirty="0" smtClean="0">
                <a:solidFill>
                  <a:srgbClr val="C00000"/>
                </a:solidFill>
              </a:rPr>
              <a:t>KALAPADUKA</a:t>
            </a:r>
            <a:endParaRPr lang="en-IN" sz="2000" i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as\Pictures\Screenshots\Screenshot (118)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447800"/>
            <a:ext cx="57150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Demographics and regions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IN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Users\as\Pictures\Screenshots\Screenshot (132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312420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s\Pictures\Screenshots\Screenshot (133)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67000"/>
            <a:ext cx="3124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5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AD</a:t>
            </a:r>
            <a:r>
              <a:rPr lang="en-US" sz="3200" dirty="0" smtClean="0"/>
              <a:t> CREATIVES:</a:t>
            </a:r>
            <a:endParaRPr lang="en-IN" sz="3200" dirty="0"/>
          </a:p>
        </p:txBody>
      </p:sp>
      <p:pic>
        <p:nvPicPr>
          <p:cNvPr id="7170" name="Picture 2" descr="C:\Users\as\Pictures\Screenshots\Screenshot (134)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3124200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s\Pictures\Screenshots\Screenshot (136)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0800"/>
            <a:ext cx="3124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Headlines: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C:\Users\as\Pictures\Screenshots\Screenshot (137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4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to action: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Users\as\Pictures\Screenshots\Screenshot (138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call to action looks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C:\Users\as\Pictures\Screenshots\Screenshot (13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524000" y="2667000"/>
            <a:ext cx="6400800" cy="685800"/>
          </a:xfr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 smtClean="0"/>
              <a:t>2.TRAFFIC AWARENESS: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</a:t>
            </a:r>
            <a:r>
              <a:rPr lang="en-US" dirty="0" smtClean="0"/>
              <a:t> campaign:</a:t>
            </a:r>
            <a:endParaRPr lang="en-IN" dirty="0"/>
          </a:p>
        </p:txBody>
      </p:sp>
      <p:pic>
        <p:nvPicPr>
          <p:cNvPr id="1026" name="Picture 2" descr="C:\Users\as\Pictures\Screenshots\Screenshot (14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85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Bidding Strategy: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as\Pictures\Screenshots\Screenshot (14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0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6400800" cy="8382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goal and conversion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as\Pictures\Screenshots\Screenshot (14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3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3399"/>
                </a:solidFill>
              </a:rPr>
              <a:t>Budget and scheduling:</a:t>
            </a:r>
            <a:endParaRPr lang="en-IN" sz="2800" dirty="0">
              <a:solidFill>
                <a:srgbClr val="FF3399"/>
              </a:solidFill>
            </a:endParaRPr>
          </a:p>
        </p:txBody>
      </p:sp>
      <p:pic>
        <p:nvPicPr>
          <p:cNvPr id="4098" name="Picture 2" descr="C:\Users\as\Pictures\Screenshots\Screenshot (145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sz="3100" dirty="0" smtClean="0"/>
              <a:t>About” My Facebook page</a:t>
            </a:r>
            <a:r>
              <a:rPr lang="en-US" dirty="0" smtClean="0"/>
              <a:t>:</a:t>
            </a:r>
            <a:endParaRPr lang="en-IN" dirty="0"/>
          </a:p>
        </p:txBody>
      </p:sp>
      <p:pic>
        <p:nvPicPr>
          <p:cNvPr id="2050" name="Picture 2" descr="C:\Users\as\Pictures\Screenshots\Screenshot (119)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2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6400800" cy="838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Region targeting </a:t>
            </a:r>
            <a:r>
              <a:rPr lang="en-US" sz="2000" dirty="0" smtClean="0"/>
              <a:t>and demographics:</a:t>
            </a:r>
            <a:endParaRPr lang="en-IN" sz="2000" dirty="0"/>
          </a:p>
        </p:txBody>
      </p:sp>
      <p:pic>
        <p:nvPicPr>
          <p:cNvPr id="5122" name="Picture 2" descr="C:\Users\as\Pictures\Screenshots\Screenshot (146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AD CREATIVES</a:t>
            </a:r>
            <a:r>
              <a:rPr lang="en-US" sz="2800" dirty="0" smtClean="0"/>
              <a:t>:</a:t>
            </a:r>
            <a:endParaRPr lang="en-IN" sz="2800" dirty="0"/>
          </a:p>
        </p:txBody>
      </p:sp>
      <p:pic>
        <p:nvPicPr>
          <p:cNvPr id="6146" name="Picture 2" descr="C:\Users\as\Pictures\Screenshots\Screenshot (148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83353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HEADLINE:</a:t>
            </a:r>
            <a:endParaRPr lang="en-IN" dirty="0"/>
          </a:p>
        </p:txBody>
      </p:sp>
      <p:pic>
        <p:nvPicPr>
          <p:cNvPr id="7170" name="Picture 2" descr="C:\Users\as\Pictures\Screenshots\Screenshot (14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action:</a:t>
            </a:r>
            <a:endParaRPr lang="en-IN" dirty="0"/>
          </a:p>
        </p:txBody>
      </p:sp>
      <p:pic>
        <p:nvPicPr>
          <p:cNvPr id="8194" name="Picture 2" descr="C:\Users\as\Pictures\Screenshots\Screenshot (149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47800"/>
            <a:ext cx="6400800" cy="533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AD CREATIVE ADVANCED PREVIEW</a:t>
            </a:r>
            <a:endParaRPr lang="en-IN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218" name="Picture 2" descr="C:\Users\as\Pictures\Screenshots\Screenshot (150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0"/>
            <a:ext cx="6400800" cy="457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 smtClean="0"/>
              <a:t>Facebook Messenger view:</a:t>
            </a:r>
            <a:endParaRPr lang="en-IN" sz="2400" dirty="0"/>
          </a:p>
        </p:txBody>
      </p:sp>
      <p:pic>
        <p:nvPicPr>
          <p:cNvPr id="10242" name="Picture 2" descr="C:\Users\as\Pictures\Screenshots\Screenshot (151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1)Maximum budget will be allocated to awareness campaign as the main aim is to reach maximum people and gradually shift the budget to traffic campaign.</a:t>
            </a:r>
          </a:p>
          <a:p>
            <a:r>
              <a:rPr lang="en-US" dirty="0"/>
              <a:t>2) </a:t>
            </a:r>
            <a:r>
              <a:rPr lang="en-US" dirty="0" smtClean="0"/>
              <a:t>Analysis </a:t>
            </a:r>
            <a:r>
              <a:rPr lang="en-US" dirty="0"/>
              <a:t>which ad creatives and targeting options perform </a:t>
            </a:r>
            <a:r>
              <a:rPr lang="en-US" dirty="0" smtClean="0"/>
              <a:t>best will be done using A/B testing and then decide the future strategy which campaign resonates better with the  target audience.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2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Conclusion:</a:t>
            </a:r>
            <a:endParaRPr lang="en-I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Thus, as most of the people are using </a:t>
            </a:r>
            <a:r>
              <a:rPr lang="en-US" dirty="0" err="1" smtClean="0"/>
              <a:t>facebook</a:t>
            </a:r>
            <a:r>
              <a:rPr lang="en-US" dirty="0" smtClean="0"/>
              <a:t>, it serves as the great medium to build our business by running ads which is way more effective than organic leads. </a:t>
            </a:r>
          </a:p>
          <a:p>
            <a:r>
              <a:rPr lang="en-US" dirty="0" smtClean="0"/>
              <a:t>Thus, social media marketing plays a crucial role in building our brand digitally and we can reach maximum people in a short span of time. That’s the advantage of being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DIGITAL!</a:t>
            </a:r>
          </a:p>
          <a:p>
            <a:pPr indent="0">
              <a:buNone/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65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43000"/>
            <a:ext cx="6400800" cy="9144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r>
              <a:rPr lang="en-US" sz="2800" dirty="0" smtClean="0"/>
              <a:t> Behind the page:</a:t>
            </a:r>
            <a:endParaRPr lang="en-IN" sz="2800" dirty="0"/>
          </a:p>
        </p:txBody>
      </p:sp>
      <p:pic>
        <p:nvPicPr>
          <p:cNvPr id="3075" name="Picture 3" descr="C:\Users\as\Pictures\Screenshots\Screenshot (120)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41866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 smtClean="0"/>
              <a:t>What sets us apart?</a:t>
            </a:r>
            <a:endParaRPr lang="en-IN" dirty="0"/>
          </a:p>
        </p:txBody>
      </p:sp>
      <p:pic>
        <p:nvPicPr>
          <p:cNvPr id="4098" name="Picture 2" descr="C:\Users\as\Pictures\Screenshots\Screenshot (121)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667000"/>
            <a:ext cx="6400800" cy="6096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700" dirty="0" smtClean="0"/>
              <a:t>Let’s delve into products</a:t>
            </a:r>
            <a:r>
              <a:rPr lang="en-US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9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33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1.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Leather</a:t>
            </a:r>
            <a:r>
              <a:rPr lang="en-US" dirty="0" smtClean="0"/>
              <a:t> shoes</a:t>
            </a:r>
            <a:endParaRPr lang="en-IN" dirty="0"/>
          </a:p>
        </p:txBody>
      </p:sp>
      <p:pic>
        <p:nvPicPr>
          <p:cNvPr id="5122" name="Picture 2" descr="C:\Users\as\Pictures\Screenshots\Screenshot (12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 smtClean="0"/>
              <a:t>2.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Mojoris</a:t>
            </a:r>
            <a:endParaRPr lang="en-IN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Users\as\Pictures\Screenshots\Screenshot (12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71" y="2438400"/>
            <a:ext cx="540986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3.Chappals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C:\Users\as\Pictures\Screenshots\Screenshot (12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2438400"/>
            <a:ext cx="541866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7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139</TotalTime>
  <Words>433</Words>
  <Application>Microsoft Office PowerPoint</Application>
  <PresentationFormat>On-screen Show (4:3)</PresentationFormat>
  <Paragraphs>58</Paragraphs>
  <Slides>37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Couture</vt:lpstr>
      <vt:lpstr>Facebook Page and ADS campaigns</vt:lpstr>
      <vt:lpstr>Facebook Store Name: KALAPADUKA</vt:lpstr>
      <vt:lpstr>“About” My Facebook page:</vt:lpstr>
      <vt:lpstr>Motivation Behind the page:</vt:lpstr>
      <vt:lpstr>What sets us apart?</vt:lpstr>
      <vt:lpstr>Let’s delve into products:</vt:lpstr>
      <vt:lpstr>1.Leather shoes</vt:lpstr>
      <vt:lpstr>2.Mojoris</vt:lpstr>
      <vt:lpstr>3.Chappals</vt:lpstr>
      <vt:lpstr>Facebook Page link:</vt:lpstr>
      <vt:lpstr>Facebook ads campaign</vt:lpstr>
      <vt:lpstr>Plan to create Facebook ads and the reason behind it</vt:lpstr>
      <vt:lpstr>Target audience:</vt:lpstr>
      <vt:lpstr>Website Traffic/Shop traffic Targeting</vt:lpstr>
      <vt:lpstr>1)Awareness campaign:</vt:lpstr>
      <vt:lpstr>Bidding strategy:</vt:lpstr>
      <vt:lpstr>Maximum Lifetime Budget</vt:lpstr>
      <vt:lpstr>Maximum Performance Goal</vt:lpstr>
      <vt:lpstr>Budget and schedule:</vt:lpstr>
      <vt:lpstr>Demographics and regions:</vt:lpstr>
      <vt:lpstr>AD CREATIVES:</vt:lpstr>
      <vt:lpstr>Headlines:</vt:lpstr>
      <vt:lpstr>Call to action:</vt:lpstr>
      <vt:lpstr>How call to action looks</vt:lpstr>
      <vt:lpstr>2.TRAFFIC AWARENESS:</vt:lpstr>
      <vt:lpstr>Traffic campaign:</vt:lpstr>
      <vt:lpstr>Bidding Strategy:</vt:lpstr>
      <vt:lpstr>Performance goal and conversion</vt:lpstr>
      <vt:lpstr>Budget and scheduling:</vt:lpstr>
      <vt:lpstr>Region targeting and demographics:</vt:lpstr>
      <vt:lpstr>AD CREATIVES:</vt:lpstr>
      <vt:lpstr>HEADLINE:</vt:lpstr>
      <vt:lpstr>Call to action:</vt:lpstr>
      <vt:lpstr>AD CREATIVE ADVANCED PREVIEW</vt:lpstr>
      <vt:lpstr>Facebook Messenger view:</vt:lpstr>
      <vt:lpstr>Analysis:</vt:lpstr>
      <vt:lpstr>Conclusion: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Page and ADS</dc:title>
  <dc:creator>as</dc:creator>
  <cp:lastModifiedBy>as</cp:lastModifiedBy>
  <cp:revision>15</cp:revision>
  <dcterms:created xsi:type="dcterms:W3CDTF">2006-08-16T00:00:00Z</dcterms:created>
  <dcterms:modified xsi:type="dcterms:W3CDTF">2023-12-30T09:07:08Z</dcterms:modified>
</cp:coreProperties>
</file>